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1" r:id="rId4"/>
    <p:sldId id="259" r:id="rId5"/>
    <p:sldId id="267" r:id="rId6"/>
    <p:sldId id="263" r:id="rId7"/>
    <p:sldId id="266" r:id="rId8"/>
    <p:sldId id="260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923D4-7D72-4927-996F-1CD8E46AAC48}" type="datetimeFigureOut">
              <a:rPr lang="nl-NL" smtClean="0"/>
              <a:pPr/>
              <a:t>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872F7-F8D4-4B68-86F5-1028034CA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pijkenisseaandemaas.nl/wp-content/uploads/2012/04/sloot5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80728"/>
            <a:ext cx="6768752" cy="5076564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1187624" y="26064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Comic Sans MS" pitchFamily="66" charset="0"/>
              </a:rPr>
              <a:t>Bij de sloot is van alles te beleven.</a:t>
            </a:r>
            <a:endParaRPr lang="nl-NL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afanja.nl/blog2009/090810-1313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8055471" cy="6038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www.waterschaprivierenland.nl/binaries/content/gallery/wsrl---corporate/producten/figuur-natuurvriendelijke-oe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656696" cy="3168352"/>
          </a:xfrm>
          <a:prstGeom prst="rect">
            <a:avLst/>
          </a:prstGeom>
          <a:noFill/>
        </p:spPr>
      </p:pic>
      <p:pic>
        <p:nvPicPr>
          <p:cNvPr id="17412" name="Picture 4" descr="http://www.groenblauwenetwerken.com/uploads/Schema-Groene-oevers-naar-Handreiking-Natuurvriendelijke-Oevers-Stowa-2009-950x3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50" y="3212976"/>
            <a:ext cx="904875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ieslandtourtips.nl/images/easyblog_shared/30juli-schoolplaten/1983-09635-voorkant-Sloot-en-plas-_6190973-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530731" cy="6408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meerkoetenn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-99392"/>
            <a:ext cx="10932679" cy="766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3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microcosmos.nl/pics/gerris02k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118954" cy="6153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rode kool indicator uitl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87" y="1200936"/>
            <a:ext cx="9171887" cy="3855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988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bs-opdehorst.nl/uploads/732/7b102a27d79192b6424afe35577c16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692696"/>
            <a:ext cx="9684568" cy="54448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9</Words>
  <Application>Microsoft Office PowerPoint</Application>
  <PresentationFormat>Diavoorstelling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Fam van Poortvliet</dc:creator>
  <cp:lastModifiedBy>Ramon Bijl</cp:lastModifiedBy>
  <cp:revision>32</cp:revision>
  <dcterms:created xsi:type="dcterms:W3CDTF">2016-06-27T13:04:34Z</dcterms:created>
  <dcterms:modified xsi:type="dcterms:W3CDTF">2018-12-06T13:57:48Z</dcterms:modified>
</cp:coreProperties>
</file>